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2023-07-06T23:02:06Z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